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571612"/>
            <a:ext cx="5214974" cy="18573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43702" y="4929198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6314" y="5143512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57356" y="4857760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0100" y="378619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00364" y="3500438"/>
            <a:ext cx="4904514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u="sng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Подготовил:</a:t>
            </a:r>
          </a:p>
          <a:p>
            <a:r>
              <a:rPr lang="ru-RU" sz="32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Несмашнева</a:t>
            </a:r>
            <a:r>
              <a:rPr lang="ru-RU" sz="32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Н.И.,</a:t>
            </a:r>
          </a:p>
          <a:p>
            <a:r>
              <a:rPr lang="ru-RU" sz="32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Старший воспитатель</a:t>
            </a:r>
            <a:endParaRPr lang="ru-RU" sz="32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714356"/>
            <a:ext cx="612880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МБДОУ «Детский сад села Купино»</a:t>
            </a:r>
            <a:endParaRPr lang="ru-RU" sz="2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68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133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$</cp:lastModifiedBy>
  <cp:revision>22</cp:revision>
  <dcterms:created xsi:type="dcterms:W3CDTF">2013-04-16T10:40:34Z</dcterms:created>
  <dcterms:modified xsi:type="dcterms:W3CDTF">2016-01-15T00:49:15Z</dcterms:modified>
</cp:coreProperties>
</file>